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75" r:id="rId3"/>
    <p:sldId id="281" r:id="rId4"/>
    <p:sldId id="278" r:id="rId5"/>
    <p:sldId id="277" r:id="rId6"/>
    <p:sldId id="260" r:id="rId7"/>
    <p:sldId id="261" r:id="rId8"/>
    <p:sldId id="262" r:id="rId9"/>
    <p:sldId id="27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602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70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4725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80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6645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726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626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275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842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678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176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24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09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539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7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940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40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07067" y="1670438"/>
            <a:ext cx="7766936" cy="1646302"/>
          </a:xfrm>
        </p:spPr>
        <p:txBody>
          <a:bodyPr/>
          <a:lstStyle/>
          <a:p>
            <a:pPr algn="l"/>
            <a:r>
              <a:rPr lang="" sz="11500" dirty="0" smtClean="0"/>
              <a:t/>
            </a:r>
            <a:br>
              <a:rPr lang="" sz="11500" dirty="0" smtClean="0"/>
            </a:br>
            <a:r>
              <a:rPr lang="" sz="11500" dirty="0"/>
              <a:t/>
            </a:r>
            <a:br>
              <a:rPr lang="" sz="11500" dirty="0"/>
            </a:br>
            <a:r>
              <a:rPr lang="" sz="11500" dirty="0" smtClean="0"/>
              <a:t/>
            </a:r>
            <a:br>
              <a:rPr lang="" sz="11500" dirty="0" smtClean="0"/>
            </a:br>
            <a:r>
              <a:rPr lang="" sz="11500" dirty="0"/>
              <a:t/>
            </a:r>
            <a:br>
              <a:rPr lang="" sz="11500" dirty="0"/>
            </a:br>
            <a:r>
              <a:rPr lang="" sz="11500" dirty="0" smtClean="0"/>
              <a:t/>
            </a:r>
            <a:br>
              <a:rPr lang="" sz="11500" dirty="0" smtClean="0"/>
            </a:br>
            <a:r>
              <a:rPr lang="" sz="11500" dirty="0"/>
              <a:t/>
            </a:r>
            <a:br>
              <a:rPr lang="" sz="11500" dirty="0"/>
            </a:br>
            <a:r>
              <a:rPr lang="" sz="11500" dirty="0" smtClean="0"/>
              <a:t/>
            </a:r>
            <a:br>
              <a:rPr lang="" sz="11500" dirty="0" smtClean="0"/>
            </a:br>
            <a:r>
              <a:rPr lang="" sz="11500" dirty="0"/>
              <a:t/>
            </a:r>
            <a:br>
              <a:rPr lang="" sz="11500" dirty="0"/>
            </a:br>
            <a:r>
              <a:rPr lang="" sz="11500" dirty="0" smtClean="0"/>
              <a:t/>
            </a:r>
            <a:br>
              <a:rPr lang="" sz="11500" dirty="0" smtClean="0"/>
            </a:br>
            <a:r>
              <a:rPr lang="" sz="11500" dirty="0" smtClean="0"/>
              <a:t/>
            </a:r>
            <a:br>
              <a:rPr lang="" sz="11500" dirty="0" smtClean="0"/>
            </a:br>
            <a:endParaRPr lang="" sz="11500" dirty="0"/>
          </a:p>
        </p:txBody>
      </p:sp>
      <p:sp>
        <p:nvSpPr>
          <p:cNvPr id="6" name="Rectángulo 5"/>
          <p:cNvSpPr/>
          <p:nvPr/>
        </p:nvSpPr>
        <p:spPr>
          <a:xfrm>
            <a:off x="0" y="2162578"/>
            <a:ext cx="123250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PROGRAMA DE ECOEFICIENCIA</a:t>
            </a:r>
          </a:p>
          <a:p>
            <a:pPr algn="ctr"/>
            <a:r>
              <a:rPr lang="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ECOIP-MPR</a:t>
            </a:r>
            <a:endParaRPr lang="es-PE" sz="9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Imagen 6" descr="4F822DE7"/>
          <p:cNvPicPr/>
          <p:nvPr/>
        </p:nvPicPr>
        <p:blipFill rotWithShape="1">
          <a:blip r:embed="rId2"/>
          <a:srcRect r="73669"/>
          <a:stretch/>
        </p:blipFill>
        <p:spPr bwMode="auto">
          <a:xfrm>
            <a:off x="4428475" y="402193"/>
            <a:ext cx="2856383" cy="170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ángulo 7"/>
          <p:cNvSpPr/>
          <p:nvPr/>
        </p:nvSpPr>
        <p:spPr>
          <a:xfrm>
            <a:off x="1268568" y="3911958"/>
            <a:ext cx="91761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REPORTE DE CONSUMOS DE SERVICIOS Y OTROS. </a:t>
            </a:r>
            <a:endParaRPr lang="es-PE" sz="9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5593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7597" t="20379" r="11429" b="19058"/>
          <a:stretch/>
        </p:blipFill>
        <p:spPr>
          <a:xfrm>
            <a:off x="115909" y="231819"/>
            <a:ext cx="11487955" cy="641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20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0484" y="1181140"/>
            <a:ext cx="6174227" cy="4614353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s-PE" b="1" u="sng" dirty="0" smtClean="0"/>
              <a:t>OBJETIVO</a:t>
            </a:r>
            <a:r>
              <a:rPr lang="es-PE" dirty="0" smtClean="0"/>
              <a:t/>
            </a:r>
            <a:br>
              <a:rPr lang="es-PE" dirty="0" smtClean="0"/>
            </a:br>
            <a:r>
              <a:rPr lang="es-PE" dirty="0" smtClean="0"/>
              <a:t/>
            </a:r>
            <a:br>
              <a:rPr lang="es-PE" dirty="0" smtClean="0"/>
            </a:br>
            <a:r>
              <a:rPr lang="es-PE" dirty="0" smtClean="0"/>
              <a:t>- SER UNA INTITUCIÓN MODELO EN ECOEFICIENCIA.</a:t>
            </a:r>
            <a:br>
              <a:rPr lang="es-PE" dirty="0" smtClean="0"/>
            </a:br>
            <a:r>
              <a:rPr lang="es-PE" dirty="0" smtClean="0"/>
              <a:t/>
            </a:r>
            <a:br>
              <a:rPr lang="es-PE" dirty="0" smtClean="0"/>
            </a:br>
            <a:r>
              <a:rPr lang="es-PE" dirty="0" smtClean="0"/>
              <a:t>- OBTENER EL RECONOCIMIENTO: “MODELO ECOIP”-POR EL MINISTERIO DEL AMBIENTE.</a:t>
            </a:r>
            <a:endParaRPr lang="es-PE" dirty="0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176" y="4976415"/>
            <a:ext cx="3041464" cy="188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e 4"/>
          <p:cNvSpPr/>
          <p:nvPr/>
        </p:nvSpPr>
        <p:spPr>
          <a:xfrm>
            <a:off x="7163582" y="3146104"/>
            <a:ext cx="1589076" cy="1588971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11447524"/>
              <a:satOff val="-60156"/>
              <a:lumOff val="-435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00" y="297782"/>
            <a:ext cx="1895391" cy="260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85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364" y="1253543"/>
            <a:ext cx="10630317" cy="3086638"/>
          </a:xfrm>
        </p:spPr>
        <p:txBody>
          <a:bodyPr>
            <a:noAutofit/>
          </a:bodyPr>
          <a:lstStyle/>
          <a:p>
            <a:pPr algn="just"/>
            <a:r>
              <a:rPr lang="es-PE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 CONTINUACIÓN SE DETALLA </a:t>
            </a:r>
            <a:r>
              <a:rPr lang="es-PE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LOS CONSUMOS DE LOS SERCICIOS Y OTROS DE LA MUNICIPALIDAD PROVINCIAL DE RIOJA – “Sede Central”</a:t>
            </a:r>
            <a:endParaRPr lang="es-PE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2 Imagen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1127" y="3750948"/>
            <a:ext cx="2604672" cy="2226995"/>
          </a:xfrm>
          <a:prstGeom prst="rect">
            <a:avLst/>
          </a:prstGeom>
        </p:spPr>
      </p:pic>
      <p:pic>
        <p:nvPicPr>
          <p:cNvPr id="8" name="82 Imagen"/>
          <p:cNvPicPr>
            <a:picLocks noChangeAspect="1"/>
          </p:cNvPicPr>
          <p:nvPr/>
        </p:nvPicPr>
        <p:blipFill>
          <a:blip r:embed="rId3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799" y="4173225"/>
            <a:ext cx="156368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63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9495099"/>
              </p:ext>
            </p:extLst>
          </p:nvPr>
        </p:nvGraphicFramePr>
        <p:xfrm>
          <a:off x="1861850" y="1013550"/>
          <a:ext cx="7205031" cy="4772970"/>
        </p:xfrm>
        <a:graphic>
          <a:graphicData uri="http://schemas.openxmlformats.org/drawingml/2006/table">
            <a:tbl>
              <a:tblPr/>
              <a:tblGrid>
                <a:gridCol w="1358455"/>
                <a:gridCol w="1739865"/>
                <a:gridCol w="1348005"/>
                <a:gridCol w="1379353"/>
                <a:gridCol w="1379353"/>
              </a:tblGrid>
              <a:tr h="35034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E" sz="1200" b="1" i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CONSUMO DE AGUA Y ENERGIA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6937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Periodo 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trabajadores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Consumo de agua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Consumo de Energia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89684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Metros cuvicos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Importe (S/.)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 total del mes (S/.)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6873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3066.9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46873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Febrero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2738.3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46873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Marzo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3222.8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46873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Abril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46873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3779.2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46873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3538.4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46873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3569.2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46873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Agosto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3521.5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64217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Septiembre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3365.5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123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250636"/>
              </p:ext>
            </p:extLst>
          </p:nvPr>
        </p:nvGraphicFramePr>
        <p:xfrm>
          <a:off x="2372364" y="1046598"/>
          <a:ext cx="6485196" cy="4800343"/>
        </p:xfrm>
        <a:graphic>
          <a:graphicData uri="http://schemas.openxmlformats.org/drawingml/2006/table">
            <a:tbl>
              <a:tblPr/>
              <a:tblGrid>
                <a:gridCol w="1621299"/>
                <a:gridCol w="1621299"/>
                <a:gridCol w="1621299"/>
                <a:gridCol w="1621299"/>
              </a:tblGrid>
              <a:tr h="33413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PE" sz="1200" b="1" i="1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CONSUMO DE PAPEL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3308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Periodo 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Detalle de consumo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49624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Cantidad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U.medida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Nuevos soles (S/.)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083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947.6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3083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Febrero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633.32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3083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Marzo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2357.58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3083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Abril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1974.28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3083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3083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3083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999.96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3083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Agosto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1942.34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3083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Septiembre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1667.17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3083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Octubre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2103.2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3083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Noviembre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1705.78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2562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38339"/>
              </p:ext>
            </p:extLst>
          </p:nvPr>
        </p:nvGraphicFramePr>
        <p:xfrm>
          <a:off x="2131065" y="1167789"/>
          <a:ext cx="7101070" cy="4480848"/>
        </p:xfrm>
        <a:graphic>
          <a:graphicData uri="http://schemas.openxmlformats.org/drawingml/2006/table">
            <a:tbl>
              <a:tblPr/>
              <a:tblGrid>
                <a:gridCol w="1046872"/>
                <a:gridCol w="1009033"/>
                <a:gridCol w="1009033"/>
                <a:gridCol w="1009033"/>
                <a:gridCol w="1009033"/>
                <a:gridCol w="1009033"/>
                <a:gridCol w="1009033"/>
              </a:tblGrid>
              <a:tr h="31189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PE" sz="1200" b="1" i="1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CONSUMO DE COMBUSTIBLES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30881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Periodo 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Gasolina 90 Octanos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Gasolina 45 Octanos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Disel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463217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Gls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Nuevos soles (S/.)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Gls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Nuevos soles (S/.)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Gls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Nuevos soles (S/.)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8811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973.89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08811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Febrero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1159.2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08811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Marzo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1325.23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08811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Abril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490.51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1014.7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08811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755.38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08811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699.6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08811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733.88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08811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Agosto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636.3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730.43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08811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Septiembre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2732.7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1495.93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08811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Octubre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1097.25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1564.9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08811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Noviembre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673.72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863.76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2413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671552"/>
              </p:ext>
            </p:extLst>
          </p:nvPr>
        </p:nvGraphicFramePr>
        <p:xfrm>
          <a:off x="2326692" y="1487275"/>
          <a:ext cx="6630020" cy="4358461"/>
        </p:xfrm>
        <a:graphic>
          <a:graphicData uri="http://schemas.openxmlformats.org/drawingml/2006/table">
            <a:tbl>
              <a:tblPr/>
              <a:tblGrid>
                <a:gridCol w="1367208"/>
                <a:gridCol w="1367208"/>
                <a:gridCol w="1123732"/>
                <a:gridCol w="1385936"/>
                <a:gridCol w="1385936"/>
              </a:tblGrid>
              <a:tr h="29425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E" sz="1200" b="1" i="1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GENRACION DE RESIDUOS SOLIDOS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5681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Periodo 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Papeles y Cartones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Vidrios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Plasticos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Cartucho de toner y tintas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9134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Kilos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Kilos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Kilos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Unidades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1341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91341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Febrero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91341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Marzo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91341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Abril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91341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91341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91341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91341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Agosto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91341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Septiembre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91341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Octubre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91341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Noviembre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7256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8081" t="37074" r="42458" b="14142"/>
          <a:stretch/>
        </p:blipFill>
        <p:spPr>
          <a:xfrm>
            <a:off x="4742490" y="2274100"/>
            <a:ext cx="1790512" cy="250495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61239" t="45941" r="13882" b="35809"/>
          <a:stretch/>
        </p:blipFill>
        <p:spPr>
          <a:xfrm>
            <a:off x="3314854" y="321122"/>
            <a:ext cx="4651022" cy="195297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007334" y="4779053"/>
            <a:ext cx="55304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9600" dirty="0" smtClean="0">
                <a:latin typeface="Algerian" panose="04020705040A02060702" pitchFamily="82" charset="0"/>
                <a:cs typeface="Aharoni" panose="02010803020104030203" pitchFamily="2" charset="-79"/>
              </a:rPr>
              <a:t>GRACIAS</a:t>
            </a:r>
            <a:endParaRPr lang="es-PE" sz="2800" dirty="0"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9337392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196</TotalTime>
  <Words>352</Words>
  <Application>Microsoft Office PowerPoint</Application>
  <PresentationFormat>Panorámica</PresentationFormat>
  <Paragraphs>263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Aharoni</vt:lpstr>
      <vt:lpstr>Algerian</vt:lpstr>
      <vt:lpstr>Arial</vt:lpstr>
      <vt:lpstr>Calibri</vt:lpstr>
      <vt:lpstr>Trebuchet MS</vt:lpstr>
      <vt:lpstr>Wingdings 3</vt:lpstr>
      <vt:lpstr>Faceta</vt:lpstr>
      <vt:lpstr>          </vt:lpstr>
      <vt:lpstr>Presentación de PowerPoint</vt:lpstr>
      <vt:lpstr>OBJETIVO  - SER UNA INTITUCIÓN MODELO EN ECOEFICIENCIA.  - OBTENER EL RECONOCIMIENTO: “MODELO ECOIP”-POR EL MINISTERIO DEL AMBIENTE.</vt:lpstr>
      <vt:lpstr>A CONTINUACIÓN SE DETALLA LOS CONSUMOS DE LOS SERCICIOS Y OTROS DE LA MUNICIPALIDAD PROVINCIAL DE RIOJA – “Sede Central”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GDA-Ambiental</cp:lastModifiedBy>
  <cp:revision>24</cp:revision>
  <dcterms:created xsi:type="dcterms:W3CDTF">2019-11-10T19:03:55Z</dcterms:created>
  <dcterms:modified xsi:type="dcterms:W3CDTF">2019-12-11T22:18:46Z</dcterms:modified>
</cp:coreProperties>
</file>